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9" r:id="rId1"/>
  </p:sldMasterIdLst>
  <p:sldIdLst>
    <p:sldId id="256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6" r:id="rId21"/>
    <p:sldId id="297" r:id="rId22"/>
    <p:sldId id="29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1414"/>
    <a:srgbClr val="1DB9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BE565-9824-4060-842A-A1E23A198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6ED096-CA23-450C-B0FD-EE52E647F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2064B-DC75-47D6-956C-C8FDF843D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02B8F-1C7E-4F7B-8DD1-9B7C8D26E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B8042-ABC9-48DB-A04E-4E72098BA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2440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D0E11-BA17-4E90-8F37-D44069812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9E998F-8D72-416C-896F-73C1BEB09F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CACBE-A7BC-4DF2-84B8-B1220C6BC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C37EB-6968-497A-9811-FC11A31F7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A361C-6A02-48AD-9C53-96CC7BCEE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465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451367-61DD-42A1-8518-96D4F0DC95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D35DB7-F251-4480-9A5C-E287D87E8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20726-39E3-4339-A7C2-A35CA24B7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2538E-91D0-41E6-841A-CF4CA513E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C9C6C-BB92-4B3D-9F1E-EAB3D1293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0248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2282D-2AB0-454E-9631-CFB879780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6D93C-5E53-4B96-8A81-626C72A98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55446-10D3-4F59-8970-1B0DC67F4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23BB2-24A8-42D3-9805-E6E930782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CE85B-BE3B-497D-9B45-A2C4C509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6454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9E5C-870A-481E-896B-F508BDDD2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685D8-56A8-43D4-A5F3-A06C4A51C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752FD5-18FD-4B29-9AB9-C442368BA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6AE15-7459-4D6A-9CA1-90DFD9D01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210CB-AB68-4ECF-8EC4-17D12307E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168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4469C-1D4C-4B2C-88AB-82FAD740F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2451A-D80E-4A3B-98F4-E09C366BB6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A48EA9-C874-4B19-88D5-41917208F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656AC-8564-4480-AC7D-31DB6269A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D4ECAA-2242-4A83-A664-2ECB88C80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F9CEBD-48F3-481A-A88F-63A2ABCA2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21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4B730-3A02-4522-AAA6-4CD6C841E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1627F-6611-4BAD-8D83-1ED876B1D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58657-1BED-42AE-AAAF-F4B22A394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040401-4039-4051-A5A1-06256B3587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485126-6F4A-4B91-A788-25BC4E0AD2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55FDAB-5712-419A-8941-A4914C786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C5AE60-950C-44D9-93DC-C210C0228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E375A9-06CD-45A3-AEBF-226AD7055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8133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F92F2-26F2-45DC-A04F-AFC02981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F97671-6CB0-4F06-86B4-FCDFCD8B6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41FD4-49F2-46DD-ADF0-90E40E9EC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6874C4-FD48-415D-A0A5-580F69CE2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30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27742F-754E-4589-BC86-EFCC37811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2E4DCC-7BEB-4D32-9FBE-1B4D919ED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E0EA7-9B32-45CE-BD12-067D5C2E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517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9370F-7CDD-4738-B99C-CCBF05DC0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7C9E4-26DC-41A1-B5FD-604D4A449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C3E352-416C-41A6-A80E-FC056B15F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498C15-BAC9-4B08-B6D9-95E85F7F1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5920E2-AE70-4748-BCEC-A4D4A079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71DF31-93D9-481F-9A82-4948AA9FE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565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88036-0539-4889-9E89-ECCA1259E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3D4E2F-75FF-4298-B72C-91B271C4A7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9B69A-FCE0-4361-864F-81C3851B3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71602-E0B5-46BB-8FC7-6A1795B97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263CDF-B998-4A52-995F-EE1E7F5DD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4E34BA-499C-4761-B820-976E7C806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8644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B477B6-0126-428A-A0C4-731E23AE4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5BBD0-0F0A-4150-A8AB-29A8003CB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52AB1-A210-4302-8260-AD6972838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AF132-EC9E-420C-92C5-A2ABCF37330C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DB414-581E-4860-A4CE-22D933E47B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94986-7DD6-4D2C-857D-AFAFB100A1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D6DFD-F2FE-42E2-ACF3-A3F95875B7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26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  <p:sldLayoutId id="21474839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7D180-9B91-4456-A1E7-3F4A390951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AF5373-DA23-4A37-BCF4-08D9405A3D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EA3F89-E21D-452B-A6A5-0BD175FCD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51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C7AA05-3C4F-4378-B10D-5AD32281AC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264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0CD573-D81E-44EF-83D5-002BB4101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985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D6E6C6-24F7-4971-8C50-1D8B6EDDB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269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E85E1D-D773-4010-AFF8-BC3B53B17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864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01F375-414F-435A-AEF5-9218E7784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710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8CD84A-A122-44DA-A64D-FA3A955C63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196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A182D8-F9C2-4F67-94EB-C1001BFD5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04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9EFCB5-C096-4013-9B84-CF6F5F03A6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277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A8134A-B1DB-4BDF-89FD-4AC345C55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0892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CC4FD2-90B4-4CE4-9B01-13ACA5883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549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518C90-CC49-4BD3-B029-763998ACD3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847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FA1E00-E6A4-4257-8C15-199F35326F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5779CF-3D97-445F-A3D4-6A7478ECE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797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7D2551-6511-4332-BAF1-E462AFB9F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90B3D7-69B6-4EBE-B9E3-C6378073B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450" y="2644725"/>
            <a:ext cx="6389858" cy="359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507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8D978B-F730-4876-B6D4-64E63BD8A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81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99534C-B8A3-4F8B-8EC0-89E850C0D7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094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2808CA-02A3-4590-8B0C-90846859E3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870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39377A-CE2E-4D95-9078-F0B245028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89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97C60C-A0BA-42D0-81B3-2C0FE84EA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373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1298CB-5DE4-412B-B1D0-DF900CD1B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002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DF2F28-E3E3-49A7-9FB2-EE60BDCE8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126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</TotalTime>
  <Words>0</Words>
  <Application>Microsoft Office PowerPoint</Application>
  <PresentationFormat>Widescreen</PresentationFormat>
  <Paragraphs>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 Jeffries</dc:creator>
  <cp:lastModifiedBy>George Jeffries</cp:lastModifiedBy>
  <cp:revision>1</cp:revision>
  <dcterms:created xsi:type="dcterms:W3CDTF">2021-12-17T19:13:19Z</dcterms:created>
  <dcterms:modified xsi:type="dcterms:W3CDTF">2021-12-17T23:58:07Z</dcterms:modified>
</cp:coreProperties>
</file>

<file path=docProps/thumbnail.jpeg>
</file>